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F6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outlineViewPr>
    <p:cViewPr>
      <p:scale>
        <a:sx n="33" d="100"/>
        <a:sy n="33" d="100"/>
      </p:scale>
      <p:origin x="0" y="-29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73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B56A5-9A17-4C91-8BBB-46D0F5DF9762}" type="datetimeFigureOut">
              <a:rPr lang="en-IN" smtClean="0"/>
              <a:t>24-07-2023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6ACDA-ED96-47C3-BE1F-69E348CB0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627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526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807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6303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160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316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749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6ACDA-ED96-47C3-BE1F-69E348CB0B6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797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74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53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088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809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961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676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347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71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382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06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7/24/2023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242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28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How hackers break in to the pc and how to protect against them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Sharada Valiveti</a:t>
            </a:r>
          </a:p>
        </p:txBody>
      </p:sp>
    </p:spTree>
    <p:extLst>
      <p:ext uri="{BB962C8B-B14F-4D97-AF65-F5344CB8AC3E}">
        <p14:creationId xmlns:p14="http://schemas.microsoft.com/office/powerpoint/2010/main" val="84416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6351231" cy="4023360"/>
          </a:xfrm>
        </p:spPr>
        <p:txBody>
          <a:bodyPr>
            <a:normAutofit/>
          </a:bodyPr>
          <a:lstStyle/>
          <a:p>
            <a:pPr lvl="1"/>
            <a:r>
              <a:rPr lang="en-IN" sz="2800" dirty="0"/>
              <a:t>Malware threats</a:t>
            </a:r>
          </a:p>
          <a:p>
            <a:pPr lvl="1"/>
            <a:r>
              <a:rPr lang="en-IN" sz="2800" dirty="0"/>
              <a:t>Hackers</a:t>
            </a:r>
          </a:p>
          <a:p>
            <a:pPr lvl="2" algn="just"/>
            <a:r>
              <a:rPr lang="en-IN" sz="2000" dirty="0"/>
              <a:t>Internet is open for all to communicate; not the original idea during inception</a:t>
            </a:r>
          </a:p>
          <a:p>
            <a:pPr lvl="2" algn="just"/>
            <a:r>
              <a:rPr lang="en-IN" sz="2000" dirty="0"/>
              <a:t>“On the internet, no one knows you are a hacker”</a:t>
            </a:r>
          </a:p>
          <a:p>
            <a:pPr lvl="2" algn="just"/>
            <a:r>
              <a:rPr lang="en-IN" sz="2000" dirty="0"/>
              <a:t>Script Kiddies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381231" y="1688124"/>
            <a:ext cx="4674782" cy="464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5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hackers invade your pc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1708484"/>
            <a:ext cx="6134662" cy="4600876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Back Orifice software</a:t>
            </a:r>
          </a:p>
          <a:p>
            <a:pPr lvl="1"/>
            <a:r>
              <a:rPr lang="en-IN" sz="2000" dirty="0"/>
              <a:t>Can arrive either as an attachment to mail or </a:t>
            </a:r>
          </a:p>
          <a:p>
            <a:pPr lvl="1"/>
            <a:r>
              <a:rPr lang="en-IN" sz="2000" dirty="0"/>
              <a:t>Through the Internet’s IRC Chat protocol</a:t>
            </a:r>
          </a:p>
          <a:p>
            <a:r>
              <a:rPr lang="en-IN" sz="2400" dirty="0"/>
              <a:t>Tools can be used to verify whether Back Orifice is installed or not</a:t>
            </a:r>
          </a:p>
          <a:p>
            <a:pPr lvl="1"/>
            <a:r>
              <a:rPr lang="en-IN" sz="2000" dirty="0"/>
              <a:t>Probing</a:t>
            </a:r>
          </a:p>
          <a:p>
            <a:pPr lvl="1"/>
            <a:r>
              <a:rPr lang="en-IN" sz="2000" dirty="0"/>
              <a:t>BO uses port 31337</a:t>
            </a:r>
          </a:p>
          <a:p>
            <a:pPr marL="128016" lvl="1" indent="0">
              <a:buNone/>
            </a:pPr>
            <a:r>
              <a:rPr lang="en-IN" sz="2400" dirty="0"/>
              <a:t>Hacker can copy or delete all files, data and software</a:t>
            </a:r>
          </a:p>
          <a:p>
            <a:pPr marL="128016" lvl="1" indent="0">
              <a:buNone/>
            </a:pPr>
            <a:r>
              <a:rPr lang="en-IN" sz="2000" dirty="0"/>
              <a:t>Hacker can gain access to passwords</a:t>
            </a:r>
          </a:p>
          <a:p>
            <a:pPr marL="128016" lvl="1" indent="0">
              <a:buNone/>
            </a:pPr>
            <a:r>
              <a:rPr lang="en-IN" sz="2000" dirty="0"/>
              <a:t>Hacker can upload or download any file</a:t>
            </a:r>
          </a:p>
          <a:p>
            <a:pPr marL="128016" lvl="1" indent="0">
              <a:buNone/>
            </a:pPr>
            <a:endParaRPr lang="en-IN" sz="2000" dirty="0"/>
          </a:p>
          <a:p>
            <a:pPr lvl="1"/>
            <a:endParaRPr lang="en-I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116" y="1365887"/>
            <a:ext cx="472440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4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hackers invade your pc</a:t>
            </a:r>
          </a:p>
        </p:txBody>
      </p:sp>
      <p:pic>
        <p:nvPicPr>
          <p:cNvPr id="7" name="BackOrifice RAT (Remote Administration Tool) - YouTube (360p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01988" y="2051050"/>
            <a:ext cx="5364162" cy="4022725"/>
          </a:xfrm>
        </p:spPr>
      </p:pic>
    </p:spTree>
    <p:extLst>
      <p:ext uri="{BB962C8B-B14F-4D97-AF65-F5344CB8AC3E}">
        <p14:creationId xmlns:p14="http://schemas.microsoft.com/office/powerpoint/2010/main" val="163272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script kiddies target pc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9" y="1588168"/>
            <a:ext cx="9720073" cy="4721192"/>
          </a:xfrm>
        </p:spPr>
        <p:txBody>
          <a:bodyPr>
            <a:normAutofit/>
          </a:bodyPr>
          <a:lstStyle/>
          <a:p>
            <a:r>
              <a:rPr lang="en-IN" sz="2400" dirty="0"/>
              <a:t>Damage people’s computers or websites with no great knowledge of computers</a:t>
            </a:r>
          </a:p>
          <a:p>
            <a:r>
              <a:rPr lang="en-IN" sz="2400" dirty="0"/>
              <a:t>Run scripts (computer instructions, programs and codes) developed by others to launch attacks</a:t>
            </a:r>
          </a:p>
          <a:p>
            <a:r>
              <a:rPr lang="en-IN" sz="2400" dirty="0"/>
              <a:t>Downloads malicious software and scripts for using the software</a:t>
            </a:r>
          </a:p>
          <a:p>
            <a:r>
              <a:rPr lang="en-IN" sz="2400" dirty="0"/>
              <a:t>Launches the software that sends thousands of probes across internet </a:t>
            </a:r>
          </a:p>
          <a:p>
            <a:pPr lvl="1"/>
            <a:r>
              <a:rPr lang="en-IN" sz="2000" dirty="0"/>
              <a:t>Probes look for vulnerable computers and Trojans without knowledge of users</a:t>
            </a:r>
          </a:p>
          <a:p>
            <a:pPr lvl="1" algn="just"/>
            <a:r>
              <a:rPr lang="en-IN" sz="2000" dirty="0"/>
              <a:t>Trojan activates as a response to the probe and sends message to the script kiddie with its own IP address</a:t>
            </a:r>
          </a:p>
          <a:p>
            <a:pPr lvl="1" algn="just"/>
            <a:r>
              <a:rPr lang="en-IN" sz="2000" dirty="0"/>
              <a:t>Script kiddie types IP address into malicious software </a:t>
            </a:r>
          </a:p>
          <a:p>
            <a:pPr lvl="1" algn="just"/>
            <a:r>
              <a:rPr lang="en-IN" sz="2000" dirty="0"/>
              <a:t>Software contacts Trojan and allows script kiddie to take control over the PC</a:t>
            </a:r>
          </a:p>
        </p:txBody>
      </p:sp>
    </p:spTree>
    <p:extLst>
      <p:ext uri="{BB962C8B-B14F-4D97-AF65-F5344CB8AC3E}">
        <p14:creationId xmlns:p14="http://schemas.microsoft.com/office/powerpoint/2010/main" val="518256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personal hacker protection works?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76523"/>
            <a:ext cx="6228352" cy="4332839"/>
          </a:xfrm>
        </p:spPr>
        <p:txBody>
          <a:bodyPr/>
          <a:lstStyle/>
          <a:p>
            <a:r>
              <a:rPr lang="en-IN" dirty="0"/>
              <a:t>Use PC with personal firewall</a:t>
            </a:r>
          </a:p>
          <a:p>
            <a:pPr lvl="1"/>
            <a:r>
              <a:rPr lang="en-IN" sz="2000" dirty="0"/>
              <a:t>Blocks inbound traffic</a:t>
            </a:r>
          </a:p>
          <a:p>
            <a:pPr marL="128016" lvl="1" indent="0">
              <a:buNone/>
            </a:pPr>
            <a:r>
              <a:rPr lang="en-IN" sz="2000" dirty="0"/>
              <a:t>Use Anti-spyware or anti-virus </a:t>
            </a:r>
          </a:p>
          <a:p>
            <a:pPr lvl="1"/>
            <a:r>
              <a:rPr lang="en-IN" sz="2000" dirty="0"/>
              <a:t>Scans for any malware</a:t>
            </a:r>
          </a:p>
          <a:p>
            <a:pPr marL="128016" lvl="1" indent="0">
              <a:buNone/>
            </a:pPr>
            <a:r>
              <a:rPr lang="en-IN" sz="2000" dirty="0"/>
              <a:t>Download and install latest patches in operating system </a:t>
            </a:r>
          </a:p>
          <a:p>
            <a:pPr lvl="1"/>
            <a:r>
              <a:rPr lang="en-IN" sz="2000" dirty="0"/>
              <a:t>Ensures that the operating system is up to date and secure</a:t>
            </a:r>
          </a:p>
          <a:p>
            <a:pPr marL="128016" lvl="1" indent="0">
              <a:buNone/>
            </a:pPr>
            <a:r>
              <a:rPr lang="en-IN" sz="2000" dirty="0"/>
              <a:t>Use Anti-spam software</a:t>
            </a:r>
          </a:p>
          <a:p>
            <a:pPr lvl="1"/>
            <a:r>
              <a:rPr lang="en-IN" sz="2000" dirty="0"/>
              <a:t>Protects against hacking</a:t>
            </a:r>
          </a:p>
          <a:p>
            <a:pPr lvl="1"/>
            <a:r>
              <a:rPr lang="en-IN" sz="2000" dirty="0"/>
              <a:t>Prevents spam recipients from clicking spam links</a:t>
            </a:r>
          </a:p>
          <a:p>
            <a:pPr marL="128016" lvl="1" indent="0">
              <a:buNone/>
            </a:pPr>
            <a:r>
              <a:rPr lang="en-IN" sz="2000" dirty="0"/>
              <a:t>Use pop-up killer </a:t>
            </a:r>
          </a:p>
          <a:p>
            <a:pPr lvl="1"/>
            <a:r>
              <a:rPr lang="en-IN" sz="2000" dirty="0"/>
              <a:t>Built on internet explorer, </a:t>
            </a:r>
            <a:r>
              <a:rPr lang="en-IN" sz="2000" dirty="0" err="1"/>
              <a:t>firefox</a:t>
            </a:r>
            <a:r>
              <a:rPr lang="en-IN" sz="2000" dirty="0"/>
              <a:t> and other browsers to prevent installation of Trojans through pop-ups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85554" y="1976523"/>
            <a:ext cx="5160999" cy="433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539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0334" b="2033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Sharada Valiveti</a:t>
            </a:r>
          </a:p>
        </p:txBody>
      </p:sp>
    </p:spTree>
    <p:extLst>
      <p:ext uri="{BB962C8B-B14F-4D97-AF65-F5344CB8AC3E}">
        <p14:creationId xmlns:p14="http://schemas.microsoft.com/office/powerpoint/2010/main" val="772443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47</TotalTime>
  <Words>305</Words>
  <Application>Microsoft Office PowerPoint</Application>
  <PresentationFormat>Widescreen</PresentationFormat>
  <Paragraphs>49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</vt:lpstr>
      <vt:lpstr>How hackers break in to the pc and how to protect against them</vt:lpstr>
      <vt:lpstr>Introduction</vt:lpstr>
      <vt:lpstr>How hackers invade your pc</vt:lpstr>
      <vt:lpstr>How hackers invade your pc</vt:lpstr>
      <vt:lpstr>How script kiddies target pc</vt:lpstr>
      <vt:lpstr>How personal hacker protection works?</vt:lpstr>
      <vt:lpstr>Thank you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hackers break in to the pc and how to protect against them</dc:title>
  <dc:creator>Administrator</dc:creator>
  <cp:lastModifiedBy>PGCSE-1</cp:lastModifiedBy>
  <cp:revision>65</cp:revision>
  <dcterms:created xsi:type="dcterms:W3CDTF">2018-08-14T04:19:32Z</dcterms:created>
  <dcterms:modified xsi:type="dcterms:W3CDTF">2023-07-24T08:46:02Z</dcterms:modified>
</cp:coreProperties>
</file>

<file path=docProps/thumbnail.jpeg>
</file>